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595"/>
  </p:normalViewPr>
  <p:slideViewPr>
    <p:cSldViewPr>
      <p:cViewPr>
        <p:scale>
          <a:sx n="75" d="100"/>
          <a:sy n="75" d="100"/>
        </p:scale>
        <p:origin x="1768" y="16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EA4FB-B522-724D-8D15-2EBB1050242F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1CAB0-293C-6549-BE9E-6450401401AB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80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1CAB0-293C-6549-BE9E-6450401401A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3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44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7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9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24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20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24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3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9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3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9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4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52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54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33" indent="0">
              <a:buNone/>
              <a:defRPr sz="1200"/>
            </a:lvl2pPr>
            <a:lvl3pPr marL="914466" indent="0">
              <a:buNone/>
              <a:defRPr sz="1000"/>
            </a:lvl3pPr>
            <a:lvl4pPr marL="1371699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81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33" indent="0">
              <a:buNone/>
              <a:defRPr sz="2800"/>
            </a:lvl2pPr>
            <a:lvl3pPr marL="914466" indent="0">
              <a:buNone/>
              <a:defRPr sz="2400"/>
            </a:lvl3pPr>
            <a:lvl4pPr marL="1371699" indent="0">
              <a:buNone/>
              <a:defRPr sz="2000"/>
            </a:lvl4pPr>
            <a:lvl5pPr marL="1828931" indent="0">
              <a:buNone/>
              <a:defRPr sz="2000"/>
            </a:lvl5pPr>
            <a:lvl6pPr marL="2286164" indent="0">
              <a:buNone/>
              <a:defRPr sz="2000"/>
            </a:lvl6pPr>
            <a:lvl7pPr marL="2743397" indent="0">
              <a:buNone/>
              <a:defRPr sz="2000"/>
            </a:lvl7pPr>
            <a:lvl8pPr marL="3200630" indent="0">
              <a:buNone/>
              <a:defRPr sz="2000"/>
            </a:lvl8pPr>
            <a:lvl9pPr marL="3657862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33" indent="0">
              <a:buNone/>
              <a:defRPr sz="1200"/>
            </a:lvl2pPr>
            <a:lvl3pPr marL="914466" indent="0">
              <a:buNone/>
              <a:defRPr sz="1000"/>
            </a:lvl3pPr>
            <a:lvl4pPr marL="1371699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3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19FD-CB27-4E59-9436-4769ECE22BB4}" type="datetimeFigureOut">
              <a:rPr lang="pl-PL" smtClean="0"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A8AF-F5C2-496B-AE6D-AE6BA5353F5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1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6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5" indent="-342925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03" indent="-285771" algn="l" defTabSz="9144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8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1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3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9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2" algn="l" defTabSz="914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hyperlink" Target="mailto:K.Wybranczyk@system10000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632" y="366184"/>
            <a:ext cx="6398468" cy="1524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Psychoterapia Indywidualna,</a:t>
            </a:r>
            <a:br>
              <a:rPr lang="pl-PL" b="1" dirty="0" smtClean="0"/>
            </a:br>
            <a:r>
              <a:rPr lang="pl-PL" b="1" dirty="0" smtClean="0"/>
              <a:t> Psychoterapia Par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dirty="0" smtClean="0"/>
              <a:t>Psycholog Psychoterapeuta</a:t>
            </a:r>
            <a:br>
              <a:rPr lang="pl-PL" dirty="0" smtClean="0"/>
            </a:br>
            <a:r>
              <a:rPr lang="pl-PL" dirty="0" smtClean="0"/>
              <a:t>Katarzyna </a:t>
            </a:r>
            <a:r>
              <a:rPr lang="pl-PL" dirty="0" smtClean="0"/>
              <a:t>Wybrańczyk</a:t>
            </a:r>
            <a:endParaRPr lang="pl-PL" dirty="0"/>
          </a:p>
        </p:txBody>
      </p:sp>
      <p:pic>
        <p:nvPicPr>
          <p:cNvPr id="1027" name="Picture 3" descr="C:\Users\kwybranczyk.TPE\Pictures\gabinet1\Nowy folder\IMG_47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" y="4139952"/>
            <a:ext cx="315810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852936" y="4139952"/>
            <a:ext cx="3870430" cy="4608512"/>
          </a:xfrm>
        </p:spPr>
        <p:txBody>
          <a:bodyPr>
            <a:normAutofit/>
          </a:bodyPr>
          <a:lstStyle/>
          <a:p>
            <a:endParaRPr lang="pl-PL" sz="2400" b="1" dirty="0"/>
          </a:p>
          <a:p>
            <a:pPr marL="800157" lvl="2" indent="0">
              <a:buNone/>
            </a:pPr>
            <a:r>
              <a:rPr lang="pl-PL" sz="2400" dirty="0"/>
              <a:t>Dane </a:t>
            </a:r>
            <a:r>
              <a:rPr lang="pl-PL" sz="2400" dirty="0"/>
              <a:t>kontaktowe</a:t>
            </a:r>
            <a:r>
              <a:rPr lang="pl-PL" sz="2400" dirty="0"/>
              <a:t>:</a:t>
            </a:r>
            <a:endParaRPr lang="pl-PL" sz="2400" dirty="0"/>
          </a:p>
          <a:p>
            <a:pPr marL="800157" lvl="2" indent="0">
              <a:buNone/>
            </a:pPr>
            <a:r>
              <a:rPr lang="pl-PL" sz="2400" dirty="0"/>
              <a:t>Tel</a:t>
            </a:r>
            <a:r>
              <a:rPr lang="pl-PL" sz="2400" dirty="0"/>
              <a:t>: +48 881 95 44 </a:t>
            </a:r>
            <a:r>
              <a:rPr lang="pl-PL" sz="2400" dirty="0"/>
              <a:t>01</a:t>
            </a:r>
          </a:p>
          <a:p>
            <a:pPr marL="800157" lvl="2" indent="0">
              <a:buNone/>
            </a:pPr>
            <a:endParaRPr lang="pl-PL" sz="2400" dirty="0"/>
          </a:p>
          <a:p>
            <a:pPr marL="800157" lvl="2" indent="0">
              <a:buNone/>
            </a:pPr>
            <a:r>
              <a:rPr lang="pl-PL" sz="2400" dirty="0"/>
              <a:t>Gabinet: Tychy, Katowice, Pszczyna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1400" dirty="0"/>
              <a:t>                                                   www.psychoterapia-wybranczyk.com.pl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FB </a:t>
            </a:r>
            <a:r>
              <a:rPr lang="pl-PL" sz="1400" dirty="0"/>
              <a:t>Psychoterapia Katarzyna </a:t>
            </a:r>
            <a:r>
              <a:rPr lang="pl-PL" sz="1400" dirty="0" err="1"/>
              <a:t>Wybrańczyk</a:t>
            </a:r>
            <a:endParaRPr lang="pl-PL" sz="1400" dirty="0"/>
          </a:p>
          <a:p>
            <a:pPr marL="800157" lvl="2" indent="0">
              <a:buNone/>
            </a:pPr>
            <a:r>
              <a:rPr lang="pl-PL" sz="1400" dirty="0"/>
              <a:t>E-mail </a:t>
            </a:r>
            <a:r>
              <a:rPr lang="pl-PL" sz="1400" dirty="0" smtClean="0"/>
              <a:t>k</a:t>
            </a:r>
            <a:r>
              <a:rPr lang="pl-PL" sz="1400" dirty="0" smtClean="0">
                <a:hlinkClick r:id="rId3"/>
              </a:rPr>
              <a:t>.wybranczyk@system10000.pl</a:t>
            </a:r>
            <a:endParaRPr lang="pl-PL" sz="1400" dirty="0"/>
          </a:p>
          <a:p>
            <a:pPr marL="800157" lvl="2" indent="0">
              <a:buNone/>
            </a:pPr>
            <a:r>
              <a:rPr lang="pl-PL" sz="1400" dirty="0"/>
              <a:t>Skype: kasia123051</a:t>
            </a: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  <a:p>
            <a:pPr marL="800157" lvl="2" indent="0">
              <a:buNone/>
            </a:pPr>
            <a:endParaRPr lang="pl-PL" dirty="0" smtClean="0"/>
          </a:p>
          <a:p>
            <a:pPr marL="800157" lvl="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64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80928" y="5004048"/>
            <a:ext cx="3734172" cy="3744416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pl-PL" sz="2000" dirty="0"/>
              <a:t>Depresja, lęki, zaburzenia nastroju, bezsenność, kryzysy życiowe, kryzysy w związku, brak motywacji do działania, zaburzenia emocjonalne i wiele innych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0688" y="179513"/>
            <a:ext cx="5894412" cy="7988706"/>
          </a:xfrm>
        </p:spPr>
        <p:txBody>
          <a:bodyPr/>
          <a:lstStyle/>
          <a:p>
            <a:r>
              <a:rPr lang="pl-PL" b="1" dirty="0"/>
              <a:t>Psychoterapia Indywidualna Dorosłych</a:t>
            </a:r>
          </a:p>
          <a:p>
            <a:r>
              <a:rPr lang="pl-PL" b="1" dirty="0"/>
              <a:t>Psychoterapia Indywidualna Młodzieży</a:t>
            </a:r>
          </a:p>
          <a:p>
            <a:r>
              <a:rPr lang="pl-PL" b="1" dirty="0"/>
              <a:t>Psychoterapia </a:t>
            </a:r>
            <a:r>
              <a:rPr lang="pl-PL" b="1" dirty="0" smtClean="0"/>
              <a:t>Par</a:t>
            </a:r>
          </a:p>
          <a:p>
            <a:r>
              <a:rPr lang="pl-PL" b="1" dirty="0" smtClean="0"/>
              <a:t>Terapia przez Skype</a:t>
            </a:r>
            <a:endParaRPr lang="pl-PL" b="1" dirty="0"/>
          </a:p>
          <a:p>
            <a:r>
              <a:rPr lang="pl-PL" b="1" dirty="0"/>
              <a:t>Wsparcie psychologiczne</a:t>
            </a:r>
          </a:p>
          <a:p>
            <a:r>
              <a:rPr lang="pl-PL" b="1" dirty="0" smtClean="0"/>
              <a:t>Seksuologia</a:t>
            </a:r>
          </a:p>
          <a:p>
            <a:r>
              <a:rPr lang="pl-PL" b="1" dirty="0" smtClean="0"/>
              <a:t>Coaching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027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60</Words>
  <Application>Microsoft Macintosh PowerPoint</Application>
  <PresentationFormat>Pokaz na ekranie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Calibri</vt:lpstr>
      <vt:lpstr>Arial</vt:lpstr>
      <vt:lpstr>Motyw pakietu Office</vt:lpstr>
      <vt:lpstr>    Psychoterapia Indywidualna,  Psychoterapia Par   Psycholog Psychoterapeuta Katarzyna Wybrańczyk</vt:lpstr>
      <vt:lpstr>Depresja, lęki, zaburzenia nastroju, bezsenność, kryzysy życiowe, kryzysy w związku, brak motywacji do działania, zaburzenia emocjonalne i wiele innych </vt:lpstr>
    </vt:vector>
  </TitlesOfParts>
  <Company>TAURON Polska Energia S.A.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Wybrańczyk Katarzyna</dc:creator>
  <cp:lastModifiedBy>Andrzej Szczerba</cp:lastModifiedBy>
  <cp:revision>15</cp:revision>
  <dcterms:created xsi:type="dcterms:W3CDTF">2015-05-21T07:19:52Z</dcterms:created>
  <dcterms:modified xsi:type="dcterms:W3CDTF">2017-02-21T11:10:21Z</dcterms:modified>
</cp:coreProperties>
</file>